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4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4E78-2D96-4915-BE70-E5AE5AA9A9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ABE6-053D-4A39-A7B2-F541E41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16.jpe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 Fruity Pebbles Cereal 20.5 oz. Box - Walmart.com - Walm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52" y="1417884"/>
            <a:ext cx="2578934" cy="44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ney Smacks® Photo-On-A-Box - KelloggSto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884"/>
            <a:ext cx="4339696" cy="43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ucky Charms Gluten Free Breakfast Cereal, 11.5 oz Box - Walm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74" y="1212144"/>
            <a:ext cx="5064478" cy="50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9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Donald's Logo | Mcdonalds, Mcdonalds coupons, 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" y="505718"/>
            <a:ext cx="4333240" cy="42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siness-Managed Democracy - Education - Commercialism in School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63" y="505718"/>
            <a:ext cx="2676025" cy="26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ck to School with McDonald's Ads are simply brilliant | Schoo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5" y="621665"/>
            <a:ext cx="3104515" cy="31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ever McDonalds 'Back To School' Ad Creates Fun Visual Illusion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3" y="3726180"/>
            <a:ext cx="2461895" cy="24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9 McDonald's Employees Reveal Their Playplace Nightmare Sto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5" y="3872982"/>
            <a:ext cx="3108154" cy="23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ppy Me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" y="4743768"/>
            <a:ext cx="3343910" cy="16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7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endy's changes logo for first time since 1983 - New York Daily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" y="327342"/>
            <a:ext cx="3952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iry Quee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1" y="327342"/>
            <a:ext cx="3757786" cy="26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zza Hut | Logopedia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15" y="3041879"/>
            <a:ext cx="2957689" cy="30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ardees-logo - JobApplications.n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0" b="28650"/>
          <a:stretch/>
        </p:blipFill>
        <p:spPr bwMode="auto">
          <a:xfrm>
            <a:off x="4131310" y="4515555"/>
            <a:ext cx="4041846" cy="1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urger King Logo PNG Transparent Burger King Logo.PNG Image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90" y="1078795"/>
            <a:ext cx="3099161" cy="31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onic logo - Oklahoma Institute for Child Advocac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5" y="4210498"/>
            <a:ext cx="3806825" cy="21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4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w To Choose The Best Colors For You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1" b="50041"/>
          <a:stretch/>
        </p:blipFill>
        <p:spPr bwMode="auto">
          <a:xfrm>
            <a:off x="2740730" y="2502254"/>
            <a:ext cx="2666647" cy="21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Choose The Best Colors For You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r="75" b="49777"/>
          <a:stretch/>
        </p:blipFill>
        <p:spPr bwMode="auto">
          <a:xfrm>
            <a:off x="6163733" y="2502254"/>
            <a:ext cx="2641600" cy="21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Coca-Cola tops list of nation's favourite logos, poll reveal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27" y="529043"/>
            <a:ext cx="2056804" cy="14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8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Choose The Best Colors For You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73" b="307"/>
          <a:stretch/>
        </p:blipFill>
        <p:spPr bwMode="auto">
          <a:xfrm>
            <a:off x="237067" y="340429"/>
            <a:ext cx="11652356" cy="62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mazon | Brands of the World™ | Download vector logos and logo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89" y="2314221"/>
            <a:ext cx="1018469" cy="9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ickelodeon Splat Logo 2007 | Transparent PNG Download #3042883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6" y="557917"/>
            <a:ext cx="1631971" cy="16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undCloud Launches Mobile Editing Features For Creators - EDM.com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45" y="559327"/>
            <a:ext cx="1627013" cy="16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ile:Best Buy Logo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79" y="1862137"/>
            <a:ext cx="1770128" cy="12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Logo Snapchat PNG Transparent Logo Snapchat.PNG Images. | Plu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2" y="625826"/>
            <a:ext cx="1492603" cy="149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Netflix Logo | Image Courtesy: Netflix, Released into the pu… | Flick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38" y="625826"/>
            <a:ext cx="2011482" cy="9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YouTube changes logo, updates app design - Business Insi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68" y="2406886"/>
            <a:ext cx="1543159" cy="7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File:Nintendo.svg - Wikimedia Comm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38" y="1681843"/>
            <a:ext cx="1815450" cy="6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Will Target Corporation (TGT) be the Big Retail Winner This Holiday?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710" y="1061579"/>
            <a:ext cx="1001687" cy="10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Purple Mattress Coupons Deals Promos | Large Coupons Sleep Better!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6" y="3670300"/>
            <a:ext cx="2147358" cy="13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Twitch Logo Png - Twitch Png - Free Transparent PNG Download - PNGke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58" y="5910794"/>
            <a:ext cx="1357661" cy="5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Syfy unveils new logo. Um, what do you think? | EW.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89" y="4573411"/>
            <a:ext cx="1162888" cy="11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Hallmark Debuts Vegan Christmas Commercial | VegNew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68" y="3670300"/>
            <a:ext cx="1279709" cy="7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Top 20 Famous Logos Designed in Yello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4" y="619586"/>
            <a:ext cx="1477923" cy="10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Facebook changed its logo yesterday, did you notice?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23" y="3582393"/>
            <a:ext cx="1852345" cy="9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Twitter: A guide for parent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810" y="5403265"/>
            <a:ext cx="1015057" cy="10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6" name="Picture 56" descr="AT&amp;T Official Site - Unlimited Data Plans, Internet Service, &amp; TV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0" y="3927827"/>
            <a:ext cx="1291167" cy="12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Ford Logo, Png, Meani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67" y="4587062"/>
            <a:ext cx="2179853" cy="8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8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Choose The Best Colors For You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73" b="307"/>
          <a:stretch/>
        </p:blipFill>
        <p:spPr bwMode="auto">
          <a:xfrm>
            <a:off x="237067" y="340429"/>
            <a:ext cx="11652356" cy="62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mazon | Brands of the World™ | Download vector logos and logo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89" y="2314221"/>
            <a:ext cx="1018469" cy="9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ickelodeon Splat Logo 2007 | Transparent PNG Download #3042883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6" y="557917"/>
            <a:ext cx="1631971" cy="16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undCloud Launches Mobile Editing Features For Creators - EDM.com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45" y="559327"/>
            <a:ext cx="1627013" cy="16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ile:Best Buy Logo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79" y="1862137"/>
            <a:ext cx="1770128" cy="12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Logo Snapchat PNG Transparent Logo Snapchat.PNG Images. | Plu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2" y="625826"/>
            <a:ext cx="1492603" cy="149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KEA | Durable Infant / Children's Product Registr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57" y="731579"/>
            <a:ext cx="1815450" cy="9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Netflix Logo | Image Courtesy: Netflix, Released into the pu… | Flick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38" y="625826"/>
            <a:ext cx="2011482" cy="9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YouTube changes logo, updates app design - Business Insi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68" y="2406886"/>
            <a:ext cx="1543159" cy="7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1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Nyki Fetterman</dc:creator>
  <cp:lastModifiedBy>Nyki Fetterman</cp:lastModifiedBy>
  <cp:revision>9</cp:revision>
  <dcterms:created xsi:type="dcterms:W3CDTF">2020-04-27T14:49:19Z</dcterms:created>
  <dcterms:modified xsi:type="dcterms:W3CDTF">2020-04-27T15:55:51Z</dcterms:modified>
</cp:coreProperties>
</file>